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hmakumari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bk-wallpapers\bkpics\cdn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096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600200" y="3810000"/>
            <a:ext cx="4947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ব্রহ্মা কুমারিস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099" y="5105400"/>
            <a:ext cx="80586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নিরাকার পরমপিতা পরমাত্মা শিবের </a:t>
            </a:r>
          </a:p>
          <a:p>
            <a:pPr algn="ctr"/>
            <a:r>
              <a:rPr lang="bn-I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সকার মাধ্যম ব্রহ্মার দ্বারা স্থাপিত |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THWIRAJ\Pictures\bk-wallpapers\bkpics\golden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"/>
            <a:ext cx="5438775" cy="363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0" y="5105400"/>
            <a:ext cx="792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ভগবান আমাদের জন্য </a:t>
            </a:r>
          </a:p>
          <a:p>
            <a:pPr algn="ctr"/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২১ জন্মের স্বর্গের উপহার এনেছে ...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THWIRAJ\Pictures\bk-wallpapers\brahma kumaris pictures from fb\63522_10151425796568791_17350812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738688" cy="355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81000" y="4495800"/>
            <a:ext cx="810350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স্ব-পরিবর্তনের দ্বারা বিশ্ব পরিবর্তন |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সত্যযুগ আনার জন্য পরমাত্মা 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আমাদেরকে রাজ যোগের মাধ্যমে 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সবার প্রথমে নিজেকে পরিবর্তন করা শেখাচ্ছে |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THWIRAJ\Pictures\bk-wallpapers\brahma kumaris pictures from fb\rajy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4972050" cy="3268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819400" y="3581400"/>
            <a:ext cx="2797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রাজ যোগ কি ?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180344"/>
            <a:ext cx="5833648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আত্মার সাথে পরমাত্মার শ্রেষ্ট 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মিলনকেই রাজ যোগ বলে |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এই রাজযোগের দ্বারা আত্মার অতীতের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বিকর্ম বিনাশ হয় আর তার সাথে ২১ 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জন্মের জন্য পরমাত্মার কাছ থেকে 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স্বর্গের উপহার পাওয়া যায় |</a:t>
            </a:r>
            <a:endParaRPr lang="en-US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THWIRAJ\Pictures\bk-wallpapers\brahma kumaris pictures from fb\hhfyjbuuygdhihiu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024652" cy="33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371600" y="3733800"/>
            <a:ext cx="5670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রাজ যোগ হলো সকলের জন্য ...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2592" y="4611231"/>
            <a:ext cx="932659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তাই এই যোগকে সহজ রাজ যোগ বলা হয় </a:t>
            </a:r>
            <a:r>
              <a:rPr lang="bn-IN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|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এই যোগ অভাস কোনো নিয়ম কানন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মেনে বিধি পূর্বক করতে হয় না |এই যোগে আত্মা নিজের পিতা 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নিরাকার পরমাত্মাকে সরণ করে |</a:t>
            </a:r>
          </a:p>
          <a:p>
            <a:pPr algn="ctr"/>
            <a:r>
              <a:rPr lang="bn-IN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নিজের পিতাকে সরণ করা কি কঠিন হতে পারে ?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THWIRAJ\Pictures\bk-wallpapers\brahma kumaris pictures from fb\10171803_1501939910029794_42915727825746333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4591050" cy="344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371600" y="3962400"/>
            <a:ext cx="574227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সেন্টারের প্রয়োজন ...</a:t>
            </a:r>
          </a:p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সেন্টারের সুন্দর ভাইব্রেশন পরমাত্মার </a:t>
            </a:r>
          </a:p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সাথে যোগ সহজে জুড়ে দেয় ... </a:t>
            </a:r>
          </a:p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সেন্টার আমাদেরকে চিন্তা থেকে </a:t>
            </a:r>
          </a:p>
          <a:p>
            <a:pPr algn="ctr"/>
            <a:r>
              <a:rPr lang="bn-IN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সমস্যা থেকে মুক্ত হতে সাহায্য করে ...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ITHWIRAJ\Pictures\bk-wallpapers\bkpics\vlcsnap-2014-02-19-10h43m19s2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283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800784" y="2967335"/>
            <a:ext cx="754244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সঙ্গম যুগে প্রভু মিলনের সুখ ...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এই সময় হলো কলিযুগের শেষ আর 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সত্যযুগের শুরুর সময় | এই সঙ্গম যুগেরও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এখন আর বেশি সময় বাকি নেই |তাই এই সময়ের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গুরুত্বকে জেনে আসুন এখন আমরা ঈশ্বরের সাথী 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হয়ে তাকে নতুন জগতের নির্মানে সহযোগ করি |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মনে রাখবেন যে এখন না তো কখনও না |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তাই নিজের কল্প-কল্পান্তরের </a:t>
            </a:r>
          </a:p>
          <a:p>
            <a:pPr algn="ctr"/>
            <a:r>
              <a:rPr lang="bn-I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ভাগ্যকে হারাবেন না |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593" y="914400"/>
            <a:ext cx="6546985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ব্রহ্মা কুমারিস 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আমাদের সাথে সঙ্গম যুগের </a:t>
            </a:r>
            <a:endParaRPr lang="en-IN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অনুভূতি করার জন্য </a:t>
            </a:r>
          </a:p>
          <a:p>
            <a:pPr algn="ctr"/>
            <a:r>
              <a:rPr lang="b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যোগাযোগ করুন –</a:t>
            </a:r>
          </a:p>
          <a:p>
            <a:pPr algn="ctr"/>
            <a:r>
              <a:rPr lang="e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www.brahmakumaris.com</a:t>
            </a:r>
            <a:endParaRPr lang="en-IN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I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Phone number –</a:t>
            </a:r>
          </a:p>
          <a:p>
            <a:pPr algn="ctr"/>
            <a:r>
              <a:rPr lang="e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9999344555/9999344666</a:t>
            </a:r>
          </a:p>
          <a:p>
            <a:pPr algn="ctr"/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</TotalTime>
  <Words>226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PRITHWIRAJ</dc:creator>
  <cp:lastModifiedBy>PRITHWIRAJ</cp:lastModifiedBy>
  <cp:revision>15</cp:revision>
  <dcterms:created xsi:type="dcterms:W3CDTF">2006-08-16T00:00:00Z</dcterms:created>
  <dcterms:modified xsi:type="dcterms:W3CDTF">2014-05-06T15:53:56Z</dcterms:modified>
</cp:coreProperties>
</file>