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8" r:id="rId4"/>
    <p:sldId id="349" r:id="rId5"/>
    <p:sldId id="366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69" r:id="rId14"/>
    <p:sldId id="358" r:id="rId15"/>
    <p:sldId id="359" r:id="rId16"/>
    <p:sldId id="362" r:id="rId17"/>
    <p:sldId id="361" r:id="rId18"/>
    <p:sldId id="368" r:id="rId19"/>
    <p:sldId id="364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170B-7BA8-43F5-9EDC-06A34C28DA9A}" type="datetimeFigureOut">
              <a:rPr lang="en-US" smtClean="0"/>
              <a:pPr/>
              <a:t>12/04/2013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A2A3F-444B-46A3-9242-124397C57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nishant\Desktop\hum-rahe-ya-n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HUBAN KITNA MADHUR MADHUR HAI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hum-rahe-ya-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11175"/>
            <a:ext cx="9144000" cy="583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9425"/>
            <a:ext cx="9144000" cy="589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201_Nirwairbhai_Birthday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36750" y="0"/>
            <a:ext cx="5268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8775"/>
            <a:ext cx="9144000" cy="6138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2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ba roo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80988"/>
            <a:ext cx="9144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Kutiy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hanti stamb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istory hal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55638"/>
            <a:ext cx="9144000" cy="55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12738"/>
            <a:ext cx="9144000" cy="62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ba bac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baba bache</Template>
  <TotalTime>1</TotalTime>
  <Words>0</Words>
  <Application>Microsoft Office PowerPoint</Application>
  <PresentationFormat>On-screen Show (4:3)</PresentationFormat>
  <Paragraphs>0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baba bache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PARIJAT TRAVELS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LOYA NISHANT VINAY</dc:creator>
  <cp:lastModifiedBy>LOYA NISHANT VINAY</cp:lastModifiedBy>
  <cp:revision>1</cp:revision>
  <dcterms:created xsi:type="dcterms:W3CDTF">2013-04-12T18:08:38Z</dcterms:created>
  <dcterms:modified xsi:type="dcterms:W3CDTF">2013-04-12T18:09:55Z</dcterms:modified>
</cp:coreProperties>
</file>